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E503-F379-47C2-B94B-70B599F904B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EAB-E4F8-4BB0-9252-567DE1D89A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E503-F379-47C2-B94B-70B599F904B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EAB-E4F8-4BB0-9252-567DE1D89A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E503-F379-47C2-B94B-70B599F904B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EAB-E4F8-4BB0-9252-567DE1D89A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E503-F379-47C2-B94B-70B599F904B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EAB-E4F8-4BB0-9252-567DE1D89A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E503-F379-47C2-B94B-70B599F904B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EAB-E4F8-4BB0-9252-567DE1D89A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E503-F379-47C2-B94B-70B599F904B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EAB-E4F8-4BB0-9252-567DE1D89A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E503-F379-47C2-B94B-70B599F904B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EAB-E4F8-4BB0-9252-567DE1D89A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E503-F379-47C2-B94B-70B599F904B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EAB-E4F8-4BB0-9252-567DE1D89A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E503-F379-47C2-B94B-70B599F904B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EAB-E4F8-4BB0-9252-567DE1D89A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E503-F379-47C2-B94B-70B599F904B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EAB-E4F8-4BB0-9252-567DE1D89A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E503-F379-47C2-B94B-70B599F904B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2E3EAB-E4F8-4BB0-9252-567DE1D89A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F6E503-F379-47C2-B94B-70B599F904B7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2E3EAB-E4F8-4BB0-9252-567DE1D89A8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\Desktop\videoplayback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hp\Desktop\videoplayback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Unit 10 lesson 29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0800000" flipV="1">
            <a:off x="1214414" y="1285860"/>
            <a:ext cx="6400800" cy="1357322"/>
          </a:xfrm>
        </p:spPr>
        <p:txBody>
          <a:bodyPr>
            <a:normAutofit/>
          </a:bodyPr>
          <a:lstStyle/>
          <a:p>
            <a:pPr algn="l"/>
            <a:r>
              <a:rPr lang="en-US" b="1" u="sng" dirty="0">
                <a:solidFill>
                  <a:srgbClr val="92D050"/>
                </a:solidFill>
              </a:rPr>
              <a:t>Warm up</a:t>
            </a:r>
            <a:endParaRPr lang="fr-FR" dirty="0">
              <a:solidFill>
                <a:srgbClr val="92D050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Write on your Slate</a:t>
            </a:r>
            <a:endParaRPr lang="fr-FR" b="1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714348" y="2857496"/>
            <a:ext cx="1760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Bathroom </a:t>
            </a: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2428860" y="2857496"/>
            <a:ext cx="17432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- bedroom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143372" y="2857496"/>
            <a:ext cx="1475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- kitchen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857884" y="2857496"/>
            <a:ext cx="2063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-  </a:t>
            </a:r>
            <a:r>
              <a:rPr lang="en-US" sz="2800" b="1" dirty="0"/>
              <a:t>living</a:t>
            </a:r>
            <a:r>
              <a:rPr lang="en-US" b="1" dirty="0"/>
              <a:t> </a:t>
            </a:r>
            <a:r>
              <a:rPr lang="en-US" sz="2800" b="1" dirty="0"/>
              <a:t>room</a:t>
            </a:r>
            <a:r>
              <a:rPr lang="en-US" b="1" dirty="0"/>
              <a:t>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42910" y="3429000"/>
            <a:ext cx="2190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-  </a:t>
            </a:r>
            <a:r>
              <a:rPr lang="en-US" sz="2800" b="1" dirty="0"/>
              <a:t>dining</a:t>
            </a:r>
            <a:r>
              <a:rPr lang="en-US" b="1" dirty="0"/>
              <a:t> </a:t>
            </a:r>
            <a:r>
              <a:rPr lang="en-US" sz="2800" b="1" dirty="0"/>
              <a:t>room</a:t>
            </a:r>
            <a:r>
              <a:rPr lang="en-US" b="1" dirty="0"/>
              <a:t>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143240" y="3429000"/>
            <a:ext cx="1408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- garden</a:t>
            </a:r>
            <a:endParaRPr lang="fr-FR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357166"/>
            <a:ext cx="13948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Writing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5720" y="928670"/>
            <a:ext cx="80522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Look at the picture and describe it ( colors ,subjects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use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is /there are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 descr="The interior of the living room. Cozy living room with furniture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928802"/>
            <a:ext cx="47625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00034" y="5715016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21506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00034" y="857232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Il </a:t>
            </a:r>
            <a:r>
              <a:rPr lang="fr-FR" b="1" dirty="0" err="1" smtClean="0">
                <a:solidFill>
                  <a:srgbClr val="002060"/>
                </a:solidFill>
              </a:rPr>
              <a:t>my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livining</a:t>
            </a:r>
            <a:r>
              <a:rPr lang="fr-FR" b="1" dirty="0" smtClean="0">
                <a:solidFill>
                  <a:srgbClr val="002060"/>
                </a:solidFill>
              </a:rPr>
              <a:t> room </a:t>
            </a:r>
            <a:r>
              <a:rPr lang="fr-FR" b="1" dirty="0" err="1" smtClean="0">
                <a:solidFill>
                  <a:srgbClr val="002060"/>
                </a:solidFill>
              </a:rPr>
              <a:t>is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big</a:t>
            </a:r>
            <a:r>
              <a:rPr lang="fr-FR" b="1" dirty="0" smtClean="0">
                <a:solidFill>
                  <a:srgbClr val="002060"/>
                </a:solidFill>
              </a:rPr>
              <a:t> and </a:t>
            </a:r>
            <a:r>
              <a:rPr lang="fr-FR" b="1" dirty="0" err="1" smtClean="0">
                <a:solidFill>
                  <a:srgbClr val="002060"/>
                </a:solidFill>
              </a:rPr>
              <a:t>very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beautiful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. There </a:t>
            </a:r>
            <a:r>
              <a:rPr lang="fr-FR" b="1" dirty="0" err="1" smtClean="0">
                <a:solidFill>
                  <a:srgbClr val="002060"/>
                </a:solidFill>
              </a:rPr>
              <a:t>is</a:t>
            </a:r>
            <a:r>
              <a:rPr lang="fr-FR" b="1" dirty="0" smtClean="0">
                <a:solidFill>
                  <a:srgbClr val="002060"/>
                </a:solidFill>
              </a:rPr>
              <a:t> a </a:t>
            </a:r>
            <a:r>
              <a:rPr lang="fr-FR" b="1" dirty="0" err="1" smtClean="0">
                <a:solidFill>
                  <a:srgbClr val="002060"/>
                </a:solidFill>
              </a:rPr>
              <a:t>big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window</a:t>
            </a:r>
            <a:r>
              <a:rPr lang="fr-FR" b="1" dirty="0" smtClean="0">
                <a:solidFill>
                  <a:srgbClr val="002060"/>
                </a:solidFill>
              </a:rPr>
              <a:t> , a white table </a:t>
            </a:r>
            <a:r>
              <a:rPr lang="fr-FR" b="1" dirty="0" smtClean="0">
                <a:solidFill>
                  <a:srgbClr val="002060"/>
                </a:solidFill>
              </a:rPr>
              <a:t>and a </a:t>
            </a:r>
            <a:r>
              <a:rPr lang="fr-FR" b="1" dirty="0" err="1" smtClean="0">
                <a:solidFill>
                  <a:srgbClr val="002060"/>
                </a:solidFill>
              </a:rPr>
              <a:t>yellow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carpet</a:t>
            </a:r>
            <a:r>
              <a:rPr lang="fr-FR" b="1" dirty="0" smtClean="0">
                <a:solidFill>
                  <a:srgbClr val="002060"/>
                </a:solidFill>
              </a:rPr>
              <a:t> . There are </a:t>
            </a:r>
            <a:r>
              <a:rPr lang="fr-FR" b="1" dirty="0" err="1" smtClean="0">
                <a:solidFill>
                  <a:srgbClr val="002060"/>
                </a:solidFill>
              </a:rPr>
              <a:t>two</a:t>
            </a:r>
            <a:r>
              <a:rPr lang="fr-FR" b="1" dirty="0" smtClean="0">
                <a:solidFill>
                  <a:srgbClr val="002060"/>
                </a:solidFill>
              </a:rPr>
              <a:t> green </a:t>
            </a:r>
            <a:r>
              <a:rPr lang="fr-FR" b="1" dirty="0" smtClean="0">
                <a:solidFill>
                  <a:srgbClr val="002060"/>
                </a:solidFill>
              </a:rPr>
              <a:t>chairs </a:t>
            </a:r>
            <a:r>
              <a:rPr lang="fr-FR" b="1" dirty="0" smtClean="0">
                <a:solidFill>
                  <a:srgbClr val="002060"/>
                </a:solidFill>
              </a:rPr>
              <a:t>. </a:t>
            </a:r>
            <a:r>
              <a:rPr lang="fr-FR" b="1" dirty="0" err="1" smtClean="0">
                <a:solidFill>
                  <a:srgbClr val="002060"/>
                </a:solidFill>
              </a:rPr>
              <a:t>Where</a:t>
            </a:r>
            <a:r>
              <a:rPr lang="fr-FR" b="1" dirty="0" smtClean="0">
                <a:solidFill>
                  <a:srgbClr val="002060"/>
                </a:solidFill>
              </a:rPr>
              <a:t> I </a:t>
            </a:r>
            <a:r>
              <a:rPr lang="fr-FR" b="1" dirty="0" err="1" smtClean="0">
                <a:solidFill>
                  <a:srgbClr val="002060"/>
                </a:solidFill>
              </a:rPr>
              <a:t>can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read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my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favourite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book </a:t>
            </a:r>
            <a:r>
              <a:rPr lang="fr-FR" b="1" dirty="0" err="1" smtClean="0">
                <a:solidFill>
                  <a:srgbClr val="002060"/>
                </a:solidFill>
              </a:rPr>
              <a:t>every</a:t>
            </a:r>
            <a:r>
              <a:rPr lang="fr-FR" b="1" dirty="0" smtClean="0">
                <a:solidFill>
                  <a:srgbClr val="002060"/>
                </a:solidFill>
              </a:rPr>
              <a:t> night </a:t>
            </a:r>
            <a:r>
              <a:rPr lang="fr-FR" b="1" dirty="0" err="1" smtClean="0">
                <a:solidFill>
                  <a:srgbClr val="002060"/>
                </a:solidFill>
              </a:rPr>
              <a:t>befor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going</a:t>
            </a:r>
            <a:r>
              <a:rPr lang="fr-FR" b="1" dirty="0" smtClean="0">
                <a:solidFill>
                  <a:srgbClr val="002060"/>
                </a:solidFill>
              </a:rPr>
              <a:t> to </a:t>
            </a:r>
            <a:r>
              <a:rPr lang="fr-FR" b="1" smtClean="0">
                <a:solidFill>
                  <a:srgbClr val="002060"/>
                </a:solidFill>
              </a:rPr>
              <a:t>bed</a:t>
            </a:r>
            <a:r>
              <a:rPr lang="fr-FR" b="1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>
                <a:solidFill>
                  <a:srgbClr val="00B050"/>
                </a:solidFill>
              </a:rPr>
              <a:t>Listening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71612"/>
            <a:ext cx="8229600" cy="75723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Listen  the song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6" name="videoplayback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928926" y="278605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Look at the board now and listen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4" name="Espace réservé du contenu 3" descr="Bed Cartoon clipart - Couch, Furniture, Bed, transparent clip ar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2589415" cy="230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42976" y="3929066"/>
            <a:ext cx="1132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 Sofa</a:t>
            </a:r>
            <a:endParaRPr lang="fr-FR" sz="2800" dirty="0"/>
          </a:p>
        </p:txBody>
      </p:sp>
      <p:pic>
        <p:nvPicPr>
          <p:cNvPr id="6" name="Image 5" descr="1000+ Cartoon Rug Stock Images, Photos &amp; Vectors | Shutterstoc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643050"/>
            <a:ext cx="2628901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57818" y="3786190"/>
            <a:ext cx="192879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3377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Carpet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0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428868"/>
            <a:ext cx="2643174" cy="92869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	</a:t>
            </a:r>
            <a:r>
              <a:rPr lang="en-US" sz="2800" b="1" dirty="0"/>
              <a:t>A Fridge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00694" y="2857496"/>
            <a:ext cx="1928826" cy="882649"/>
          </a:xfrm>
        </p:spPr>
        <p:txBody>
          <a:bodyPr/>
          <a:lstStyle/>
          <a:p>
            <a:pPr>
              <a:buNone/>
            </a:pPr>
            <a:r>
              <a:rPr lang="en-US" b="1" dirty="0"/>
              <a:t>	a Bed</a:t>
            </a:r>
            <a:endParaRPr lang="fr-FR" dirty="0"/>
          </a:p>
        </p:txBody>
      </p:sp>
      <p:pic>
        <p:nvPicPr>
          <p:cNvPr id="4" name="Image 3" descr="1000+ Smile Cartoon Vector Stock Images, Photos &amp; Vectors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0"/>
            <a:ext cx="170497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Stock Photo and Image Portfolio by Dzianis Davydau | Shutterstoc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14290"/>
            <a:ext cx="2476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Vintage Tv Set Malfunction Royalty Free Cliparts, Vectors, And ..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357562"/>
            <a:ext cx="2676525" cy="262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000100" y="5929330"/>
            <a:ext cx="14838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 TV set </a:t>
            </a:r>
            <a:endParaRPr lang="fr-FR" sz="2800" dirty="0"/>
          </a:p>
        </p:txBody>
      </p:sp>
      <p:pic>
        <p:nvPicPr>
          <p:cNvPr id="8" name="Image 7" descr="Table Cartoon Chair Household Goods, PNG, 692x600px, Table ..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3500438"/>
            <a:ext cx="30194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5008" y="5929330"/>
            <a:ext cx="15001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2950" algn="l"/>
              </a:tabLs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Tabel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286380" y="928670"/>
            <a:ext cx="1500188" cy="71437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A Cooker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2214554"/>
            <a:ext cx="1357312" cy="757237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Match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Image 3" descr="Cartoon Rocket png download - 1945*1872 - Free Transparent Cooking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57166"/>
            <a:ext cx="21621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Kitchen Cartoon, hand-drawn cartoon kitchen transparent background ..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071942"/>
            <a:ext cx="300039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Cartoon Kids Bedroom Interior by tartila | GraphicRive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4071942"/>
            <a:ext cx="2643206" cy="20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Vector Illustration Of Cartoon Living Room. Front View From Sofa ..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071942"/>
            <a:ext cx="257176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oneTexte 15"/>
          <p:cNvSpPr txBox="1"/>
          <p:nvPr/>
        </p:nvSpPr>
        <p:spPr>
          <a:xfrm>
            <a:off x="4214810" y="2857496"/>
            <a:ext cx="648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Sofa</a:t>
            </a:r>
            <a:endParaRPr lang="fr-FR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7715272" y="2857496"/>
            <a:ext cx="893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Carpet</a:t>
            </a:r>
            <a:endParaRPr lang="fr-FR" sz="20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85720" y="2857496"/>
            <a:ext cx="842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Fridge</a:t>
            </a:r>
            <a:endParaRPr lang="fr-FR" sz="20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5500694" y="2928934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Bed</a:t>
            </a:r>
            <a:endParaRPr lang="fr-FR" sz="20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2928926" y="2857496"/>
            <a:ext cx="748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Table</a:t>
            </a:r>
            <a:endParaRPr lang="fr-FR" sz="20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1643042" y="2857496"/>
            <a:ext cx="934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Cooker</a:t>
            </a:r>
            <a:endParaRPr lang="fr-FR" sz="20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6500826" y="2928934"/>
            <a:ext cx="463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TV</a:t>
            </a:r>
            <a:endParaRPr lang="fr-FR" sz="2000" b="1" dirty="0"/>
          </a:p>
        </p:txBody>
      </p:sp>
      <p:cxnSp>
        <p:nvCxnSpPr>
          <p:cNvPr id="23" name="Connecteur droit avec flèche 22"/>
          <p:cNvCxnSpPr/>
          <p:nvPr/>
        </p:nvCxnSpPr>
        <p:spPr>
          <a:xfrm rot="16200000" flipH="1">
            <a:off x="678629" y="3321843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rot="5400000">
            <a:off x="1750199" y="3536157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16" idx="2"/>
          </p:cNvCxnSpPr>
          <p:nvPr/>
        </p:nvCxnSpPr>
        <p:spPr>
          <a:xfrm rot="16200000" flipH="1">
            <a:off x="5327124" y="2469612"/>
            <a:ext cx="885774" cy="2461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19" idx="2"/>
          </p:cNvCxnSpPr>
          <p:nvPr/>
        </p:nvCxnSpPr>
        <p:spPr>
          <a:xfrm rot="5400000">
            <a:off x="4921215" y="3408458"/>
            <a:ext cx="957212" cy="798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rot="16200000" flipH="1">
            <a:off x="6536545" y="3321843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5400000">
            <a:off x="7536677" y="3607595"/>
            <a:ext cx="107157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>
            <a:off x="2464579" y="3393281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ed Cartoon clipart - Couch, Furniture, Bed, transparent clip ar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2571768" cy="30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1000+ Smile Cartoon Vector Stock Images, Photos &amp; Vectors ..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928802"/>
            <a:ext cx="221457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Cartoon Rocket png download - 1945*1872 - Free Transparent Cooking ..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071678"/>
            <a:ext cx="2162175" cy="204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500042"/>
            <a:ext cx="25901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75" algn="l"/>
              </a:tabLst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show, you say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2976" y="5072074"/>
            <a:ext cx="8558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 Sofa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571868" y="5000636"/>
            <a:ext cx="1079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 Fridge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786578" y="5072074"/>
            <a:ext cx="117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 Cooker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642918"/>
            <a:ext cx="1928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Pupils sing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28596" y="2786058"/>
            <a:ext cx="1571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Reorder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14348" y="4143380"/>
            <a:ext cx="1828800" cy="914400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o  c k e r o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…………………………..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14678" y="5357826"/>
            <a:ext cx="1762125" cy="914400"/>
          </a:xfrm>
          <a:prstGeom prst="rect">
            <a:avLst/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g e d f r i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…………………………………….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429388" y="4071942"/>
            <a:ext cx="2105025" cy="914400"/>
          </a:xfrm>
          <a:prstGeom prst="rect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t a r e p c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…………………………………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videoplayback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71802" y="1071546"/>
            <a:ext cx="3048000" cy="2286000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1071538" y="5286388"/>
            <a:ext cx="12858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cooker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3786182" y="4214818"/>
            <a:ext cx="135732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fridge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6929454" y="5643578"/>
            <a:ext cx="127159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Carpet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7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  <p:bldP spid="18435" grpId="0" animBg="1"/>
      <p:bldP spid="18436" grpId="0" animBg="1"/>
      <p:bldP spid="18437" grpId="0" animBg="1"/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785794"/>
            <a:ext cx="29289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ask, we answer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14282" y="1571612"/>
            <a:ext cx="5143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/What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there in the kitchen?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57158" y="2143116"/>
            <a:ext cx="6546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is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cooker / a fridge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the kitchen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85720" y="2857496"/>
            <a:ext cx="50240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2/ what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there in the bedroom?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3429000"/>
            <a:ext cx="52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There is 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 bed </a:t>
            </a:r>
            <a:r>
              <a:rPr lang="en-US" sz="2800" b="1" dirty="0" smtClean="0"/>
              <a:t>in </a:t>
            </a:r>
            <a:r>
              <a:rPr lang="en-US" sz="2800" b="1" dirty="0"/>
              <a:t>the bedroom</a:t>
            </a:r>
            <a:endParaRPr lang="fr-FR" sz="2800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57158" y="4071942"/>
            <a:ext cx="5857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3/what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there in the living room?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28596" y="4786322"/>
            <a:ext cx="7469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are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a carpet and a sofa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the living room.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/>
      <p:bldP spid="19459" grpId="0"/>
      <p:bldP spid="19460" grpId="0"/>
      <p:bldP spid="6" grpId="0"/>
      <p:bldP spid="19461" grpId="0"/>
      <p:bldP spid="194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142852"/>
            <a:ext cx="2113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Where’s it?</a:t>
            </a:r>
            <a:r>
              <a:rPr lang="en-US" sz="2800" b="1" dirty="0"/>
              <a:t> </a:t>
            </a:r>
            <a:endParaRPr lang="fr-FR" sz="2800" b="1" dirty="0"/>
          </a:p>
        </p:txBody>
      </p:sp>
      <p:pic>
        <p:nvPicPr>
          <p:cNvPr id="3" name="Image 2" descr="World's Best Stylish Living Room Stock Vector Art and Graphics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428868"/>
            <a:ext cx="5760720" cy="405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857224" y="857232"/>
            <a:ext cx="1252520" cy="609600"/>
          </a:xfrm>
          <a:prstGeom prst="flowChartPreparation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Arial" pitchFamily="34" charset="0"/>
                <a:cs typeface="Arial" pitchFamily="34" charset="0"/>
              </a:rPr>
              <a:t>Sofa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786050" y="785794"/>
            <a:ext cx="1714512" cy="609600"/>
          </a:xfrm>
          <a:prstGeom prst="flowChartPreparation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Carpet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4929190" y="785794"/>
            <a:ext cx="1428760" cy="609600"/>
          </a:xfrm>
          <a:prstGeom prst="flowChartPreparation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Fridge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7000892" y="714356"/>
            <a:ext cx="1571636" cy="609600"/>
          </a:xfrm>
          <a:prstGeom prst="flowChartPreparation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Cooker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1785918" y="1785926"/>
            <a:ext cx="1062038" cy="609600"/>
          </a:xfrm>
          <a:prstGeom prst="flowChartPreparation">
            <a:avLst/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Bed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4143372" y="1714488"/>
            <a:ext cx="1357322" cy="609600"/>
          </a:xfrm>
          <a:prstGeom prst="flowChartPreparation">
            <a:avLst/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Table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6929454" y="1714488"/>
            <a:ext cx="1062038" cy="609600"/>
          </a:xfrm>
          <a:prstGeom prst="flowChartPreparation">
            <a:avLst/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T.V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82" grpId="0" animBg="1"/>
      <p:bldP spid="20483" grpId="0" animBg="1"/>
      <p:bldP spid="20484" grpId="0" animBg="1"/>
      <p:bldP spid="20485" grpId="0" animBg="1"/>
      <p:bldP spid="20486" grpId="0" animBg="1"/>
      <p:bldP spid="20487" grpId="0" animBg="1"/>
      <p:bldP spid="2048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1996</TotalTime>
  <Words>224</Words>
  <Application>Microsoft Office PowerPoint</Application>
  <PresentationFormat>Affichage à l'écran (4:3)</PresentationFormat>
  <Paragraphs>62</Paragraphs>
  <Slides>11</Slides>
  <Notes>0</Notes>
  <HiddenSlides>0</HiddenSlides>
  <MMClips>2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Unit 10 lesson 29 </vt:lpstr>
      <vt:lpstr>Listening  </vt:lpstr>
      <vt:lpstr>Look at the board now and listen  </vt:lpstr>
      <vt:lpstr> A Fridge</vt:lpstr>
      <vt:lpstr>A Cooker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 lesson 29</dc:title>
  <dc:creator>hp</dc:creator>
  <cp:lastModifiedBy>ASUS</cp:lastModifiedBy>
  <cp:revision>20</cp:revision>
  <dcterms:created xsi:type="dcterms:W3CDTF">2020-03-31T15:25:16Z</dcterms:created>
  <dcterms:modified xsi:type="dcterms:W3CDTF">2020-04-05T23:43:21Z</dcterms:modified>
</cp:coreProperties>
</file>